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D1864D-FD2B-4E2D-B643-6FCA1A64BA10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D8AF84-2D72-4324-8AEA-F6A0C49D41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/>
          <a:p>
            <a:r>
              <a:rPr lang="en-US" sz="5400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Template</a:t>
            </a:r>
            <a:br>
              <a:rPr lang="en-US" sz="5400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5400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Theatre arts I</a:t>
            </a:r>
            <a:r>
              <a:rPr lang="en-US" sz="5400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5400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5400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5400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US" sz="3600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026" name="Picture 2" descr="C:\Program Files\Microsoft Office\Media\CntCD1\Animated\j02836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724400"/>
            <a:ext cx="2482735" cy="2133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19200" y="2819400"/>
            <a:ext cx="662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Plans, Pacing Guide, Essential Standards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Literacy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Theatre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Resources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FF00"/>
                </a:solidFill>
              </a:rPr>
              <a:t>Theatre Art in Action Text book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Drama Projects Text book</a:t>
            </a:r>
          </a:p>
          <a:p>
            <a:r>
              <a:rPr lang="en-US" i="1" dirty="0" err="1" smtClean="0">
                <a:solidFill>
                  <a:srgbClr val="FFFF00"/>
                </a:solidFill>
              </a:rPr>
              <a:t>Uta</a:t>
            </a:r>
            <a:r>
              <a:rPr lang="en-US" i="1" dirty="0" smtClean="0">
                <a:solidFill>
                  <a:srgbClr val="FFFF00"/>
                </a:solidFill>
              </a:rPr>
              <a:t> Hagen’s acting class DVD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Theatre arts I power point lessons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Theatre arts II power point lessons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Theatre arts III &amp; IV power point lessons</a:t>
            </a:r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/>
          <a:lstStyle/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>
                <a:solidFill>
                  <a:srgbClr val="FFFF00"/>
                </a:solidFill>
              </a:rPr>
              <a:t>Pacing Guide: August (First Week) 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>
                <a:solidFill>
                  <a:srgbClr val="FFFF00"/>
                </a:solidFill>
              </a:rPr>
              <a:t>Objective: Essential Standard B.C.1.1-B.C.2</a:t>
            </a:r>
          </a:p>
          <a:p>
            <a:pPr marL="813816" lvl="2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>
                <a:solidFill>
                  <a:srgbClr val="FFFF00"/>
                </a:solidFill>
              </a:rPr>
              <a:t>The Students will review the syllabus and expectations for this course. The students will also complete many improv activities during the first week of the class.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Activity 	         Description 		      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             Review course syllabus		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Teacher Input                 Talk about expectations	                Create Improv Story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Independent Practice	     Students begin performing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       improv scenes. 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Pacing Guide: September (First Week)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Objective: B.A.1 Analysis: The students will begin to understand and discuss the components of acting.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Activity		   Description		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	      Improvisation	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Teacher Input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Guided Practice	  Students will learn	               Students will read and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self-awareness, ensemble         take notes about the 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ethic, movement, voice,            different areas.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and telling a story.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Independent Practice	 Complete worksheets              Students will write three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		               things they have learned.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		              Students will include major 				                               and minor details.</a:t>
            </a:r>
          </a:p>
          <a:p>
            <a:pPr>
              <a:buNone/>
            </a:pPr>
            <a:endParaRPr lang="en-US" sz="2000" i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sz="2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Pacing Guide: September (Week Two)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Objective: B.A.1 Analysis- The students will understand and discuss the components of directing and producing.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Activity		   Description		       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               Assessment Vocabulary</a:t>
            </a:r>
            <a:endParaRPr lang="en-US" sz="1400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400" i="1" dirty="0" smtClean="0">
                <a:solidFill>
                  <a:srgbClr val="FFFF00"/>
                </a:solidFill>
              </a:rPr>
              <a:t>					</a:t>
            </a:r>
            <a:r>
              <a:rPr lang="en-US" sz="2000" i="1" dirty="0" smtClean="0">
                <a:solidFill>
                  <a:srgbClr val="FFFF00"/>
                </a:solidFill>
              </a:rPr>
              <a:t>Quiz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r>
              <a:rPr lang="en-US" sz="2000" i="1" dirty="0" smtClean="0">
                <a:solidFill>
                  <a:srgbClr val="FFFF00"/>
                </a:solidFill>
              </a:rPr>
              <a:t>Guided Practice	Students will learn the 	         Students will  	   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 roles of director,                       work in groups and discuss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producer, production                       the importance of the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team and the performance                         director.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	space.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r>
              <a:rPr lang="en-US" sz="2000" i="1" dirty="0" smtClean="0">
                <a:solidFill>
                  <a:srgbClr val="FFFF00"/>
                </a:solidFill>
              </a:rPr>
              <a:t>Independent Practice          Worksheet activity, write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short essay on historical profile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     on Sophocles.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Pacing Guide: September (Week Three)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Objective: Aesthetics B.A.E.1- The students will understand and discuss the components of technical theatre.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Activity		   Description	                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	    Assessment- Test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r>
              <a:rPr lang="en-US" sz="2000" i="1" dirty="0" smtClean="0">
                <a:solidFill>
                  <a:srgbClr val="FFFF00"/>
                </a:solidFill>
              </a:rPr>
              <a:t>Guided Practice	Students will learn about stage     Watch video clip.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crew, set construction, props,       Students will write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lighting, sound crew,                 short essay explaining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costume and makeup crew         what they have learned.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r>
              <a:rPr lang="en-US" sz="2000" i="1" dirty="0" smtClean="0">
                <a:solidFill>
                  <a:srgbClr val="FFFF00"/>
                </a:solidFill>
              </a:rPr>
              <a:t>Independent Practice        Exploration Projects: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                              students will work together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                           in groups and begin to construct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a model of a stage.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Pacing Guide: September (Week Four &amp; First week in October)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Objective: Communication B.A.E.1-2: The Students will be introduced </a:t>
            </a:r>
            <a:r>
              <a:rPr lang="en-US" smtClean="0">
                <a:solidFill>
                  <a:srgbClr val="FFFF00"/>
                </a:solidFill>
              </a:rPr>
              <a:t>to performing.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Activity		   Description		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	Vocabulary Assessment, 	   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Chapter test 1-3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Teacher Input	Begin to talk about the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characterization process,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motivation, behavior, and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             creating specific characters.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Guided Practice	Students will begin to work      Students will answer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on a Shakespeare play.	   Questions pertaining to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			             the reading.</a:t>
            </a:r>
            <a:endParaRPr lang="en-US" sz="2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715000"/>
          </a:xfrm>
        </p:spPr>
        <p:txBody>
          <a:bodyPr>
            <a:normAutofit fontScale="32500" lnSpcReduction="20000"/>
          </a:bodyPr>
          <a:lstStyle/>
          <a:p>
            <a:r>
              <a:rPr lang="en-US" sz="5500" dirty="0" smtClean="0">
                <a:solidFill>
                  <a:srgbClr val="FFFF00"/>
                </a:solidFill>
              </a:rPr>
              <a:t>Pacing Guide (October week two and three, more time if needed)</a:t>
            </a:r>
          </a:p>
          <a:p>
            <a:r>
              <a:rPr lang="en-US" sz="5500" dirty="0" smtClean="0">
                <a:solidFill>
                  <a:srgbClr val="FFFF00"/>
                </a:solidFill>
              </a:rPr>
              <a:t>Objective: Communication B.A.E.1-2: The students will begin selecting a scene group and research on a play. The students must research the author and read the entire play as a group before rehearsal begins. </a:t>
            </a:r>
          </a:p>
          <a:p>
            <a:r>
              <a:rPr lang="en-US" sz="4900" dirty="0" smtClean="0">
                <a:solidFill>
                  <a:srgbClr val="FFFF00"/>
                </a:solidFill>
              </a:rPr>
              <a:t>Activity		   Description 		               Literacy</a:t>
            </a:r>
          </a:p>
          <a:p>
            <a:r>
              <a:rPr lang="en-US" sz="4300" b="1" i="1" dirty="0" smtClean="0">
                <a:solidFill>
                  <a:srgbClr val="FFFF00"/>
                </a:solidFill>
              </a:rPr>
              <a:t>Focus and Review            Hand-out “Approaching the	                Students will 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            Play”                                                  learn different theatre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</a:t>
            </a:r>
            <a:r>
              <a:rPr lang="en-US" sz="4300" b="1" dirty="0" smtClean="0">
                <a:solidFill>
                  <a:srgbClr val="FFFF00"/>
                </a:solidFill>
              </a:rPr>
              <a:t>			         </a:t>
            </a:r>
            <a:r>
              <a:rPr lang="en-US" sz="4300" b="1" i="1" dirty="0" smtClean="0">
                <a:solidFill>
                  <a:srgbClr val="FFFF00"/>
                </a:solidFill>
              </a:rPr>
              <a:t> terms about the play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			             Objective, Tactics, 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			             given circumstances,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			               super objective</a:t>
            </a:r>
          </a:p>
          <a:p>
            <a:r>
              <a:rPr lang="en-US" sz="4300" b="1" i="1" dirty="0" smtClean="0">
                <a:solidFill>
                  <a:srgbClr val="FFFF00"/>
                </a:solidFill>
              </a:rPr>
              <a:t>Teacher Input	                             Instructor will discuss the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importance of approaching 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the play, character development.</a:t>
            </a:r>
          </a:p>
          <a:p>
            <a:endParaRPr lang="en-US" sz="4300" b="1" i="1" dirty="0" smtClean="0">
              <a:solidFill>
                <a:srgbClr val="FFFF00"/>
              </a:solidFill>
            </a:endParaRPr>
          </a:p>
          <a:p>
            <a:r>
              <a:rPr lang="en-US" sz="4300" b="1" i="1" dirty="0" smtClean="0">
                <a:solidFill>
                  <a:srgbClr val="FFFF00"/>
                </a:solidFill>
              </a:rPr>
              <a:t>Independent Practice	Students will read about 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Stanislavsky’s approach to 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a play. They will learn that 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Stanislavsky’s calls the main action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“the play’s spine”. They will also learn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Uta Hagen’s Analysis of the given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circumstances of a play. 	</a:t>
            </a:r>
          </a:p>
          <a:p>
            <a:pPr>
              <a:buNone/>
            </a:pPr>
            <a:r>
              <a:rPr lang="en-US" sz="4300" b="1" i="1" dirty="0" smtClean="0">
                <a:solidFill>
                  <a:srgbClr val="FFFF00"/>
                </a:solidFill>
              </a:rPr>
              <a:t>				</a:t>
            </a:r>
            <a:endParaRPr lang="en-US" sz="43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8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60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8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Pacing Guide: November (Week one and two, more time if needed)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Objective: Communication P.C.1.3: Students will continue to work on scenes, monologues for their informative and formative performances.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Activity		    Description	          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	“Approaching the Play”	    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r>
              <a:rPr lang="en-US" sz="2000" i="1" dirty="0" smtClean="0">
                <a:solidFill>
                  <a:srgbClr val="FFFF00"/>
                </a:solidFill>
              </a:rPr>
              <a:t>Independent Practice     Students will work in 	            Students will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scene groups and continue             discuss their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 the rehearsal process.            Approach and motivation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			  in dealing with their character.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			    </a:t>
            </a:r>
            <a:endParaRPr lang="en-US" sz="2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Lesson Plan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Pacing Guide: December-January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Objective: Culture A.C.U.2.2: The students will continue the rehearsal process and prepare for their formal performance.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Activity		   Description	         Literacy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Focus and Review	Assessment on vocabulary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        and review on theatre curriculum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for final written exam. </a:t>
            </a:r>
          </a:p>
          <a:p>
            <a:endParaRPr lang="en-US" sz="2000" i="1" dirty="0" smtClean="0">
              <a:solidFill>
                <a:srgbClr val="FFFF00"/>
              </a:solidFill>
            </a:endParaRPr>
          </a:p>
          <a:p>
            <a:r>
              <a:rPr lang="en-US" sz="2000" i="1" dirty="0" smtClean="0">
                <a:solidFill>
                  <a:srgbClr val="FFFF00"/>
                </a:solidFill>
              </a:rPr>
              <a:t>Independent Practice	  Students will prepare for          Student’s notebook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tech dress rehearsal for            and portfolio will be due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their final performance           the day of their performance.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FF00"/>
                </a:solidFill>
              </a:rPr>
              <a:t>				      of the semester.  </a:t>
            </a:r>
            <a:endParaRPr lang="en-US" sz="2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202</TotalTime>
  <Words>324</Words>
  <Application>Microsoft Office PowerPoint</Application>
  <PresentationFormat>On-screen Show (4:3)</PresentationFormat>
  <Paragraphs>121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Template Theatre arts I  </vt:lpstr>
      <vt:lpstr>Lesson Plan</vt:lpstr>
      <vt:lpstr>Lesson Plan</vt:lpstr>
      <vt:lpstr>Lesson Plan</vt:lpstr>
      <vt:lpstr>Lesson Plan</vt:lpstr>
      <vt:lpstr>Lesson Plan</vt:lpstr>
      <vt:lpstr>Lesson Plan</vt:lpstr>
      <vt:lpstr>Lesson Plan</vt:lpstr>
      <vt:lpstr>Lesson Plan</vt:lpstr>
      <vt:lpstr>Theatre Resources</vt:lpstr>
    </vt:vector>
  </TitlesOfParts>
  <Company>Lee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Theatre arts I Lesson plans/pacing guide</dc:title>
  <dc:creator>mjones</dc:creator>
  <cp:lastModifiedBy>LCS_user</cp:lastModifiedBy>
  <cp:revision>41</cp:revision>
  <dcterms:created xsi:type="dcterms:W3CDTF">2012-01-25T12:57:37Z</dcterms:created>
  <dcterms:modified xsi:type="dcterms:W3CDTF">2012-02-20T13:25:45Z</dcterms:modified>
</cp:coreProperties>
</file>